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6" r:id="rId10"/>
    <p:sldId id="267" r:id="rId11"/>
    <p:sldId id="264" r:id="rId12"/>
    <p:sldId id="265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7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gradFill flip="none" rotWithShape="1">
          <a:gsLst>
            <a:gs pos="0">
              <a:schemeClr val="bg2">
                <a:lumMod val="25000"/>
              </a:schemeClr>
            </a:gs>
            <a:gs pos="100000">
              <a:schemeClr val="tx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03661-A4A7-4FD0-B0E9-775574026C8B}" type="datetimeFigureOut">
              <a:rPr lang="zh-CN" altLang="en-US" smtClean="0"/>
              <a:t>2016/6/20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64831-2DD8-436E-9DA8-F53BD84638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0120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03661-A4A7-4FD0-B0E9-775574026C8B}" type="datetimeFigureOut">
              <a:rPr lang="zh-CN" altLang="en-US" smtClean="0"/>
              <a:t>2016/6/20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64831-2DD8-436E-9DA8-F53BD84638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2291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03661-A4A7-4FD0-B0E9-775574026C8B}" type="datetimeFigureOut">
              <a:rPr lang="zh-CN" altLang="en-US" smtClean="0"/>
              <a:t>2016/6/20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64831-2DD8-436E-9DA8-F53BD84638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7209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03661-A4A7-4FD0-B0E9-775574026C8B}" type="datetimeFigureOut">
              <a:rPr lang="zh-CN" altLang="en-US" smtClean="0"/>
              <a:t>2016/6/20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64831-2DD8-436E-9DA8-F53BD84638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6931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 b="1"/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03661-A4A7-4FD0-B0E9-775574026C8B}" type="datetimeFigureOut">
              <a:rPr lang="zh-CN" altLang="en-US" smtClean="0"/>
              <a:t>2016/6/20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64831-2DD8-436E-9DA8-F53BD84638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5448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03661-A4A7-4FD0-B0E9-775574026C8B}" type="datetimeFigureOut">
              <a:rPr lang="zh-CN" altLang="en-US" smtClean="0"/>
              <a:t>2016/6/20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64831-2DD8-436E-9DA8-F53BD84638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0098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03661-A4A7-4FD0-B0E9-775574026C8B}" type="datetimeFigureOut">
              <a:rPr lang="zh-CN" altLang="en-US" smtClean="0"/>
              <a:t>2016/6/20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64831-2DD8-436E-9DA8-F53BD84638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5491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03661-A4A7-4FD0-B0E9-775574026C8B}" type="datetimeFigureOut">
              <a:rPr lang="zh-CN" altLang="en-US" smtClean="0"/>
              <a:t>2016/6/20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64831-2DD8-436E-9DA8-F53BD84638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5741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03661-A4A7-4FD0-B0E9-775574026C8B}" type="datetimeFigureOut">
              <a:rPr lang="zh-CN" altLang="en-US" smtClean="0"/>
              <a:t>2016/6/20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64831-2DD8-436E-9DA8-F53BD84638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7507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03661-A4A7-4FD0-B0E9-775574026C8B}" type="datetimeFigureOut">
              <a:rPr lang="zh-CN" altLang="en-US" smtClean="0"/>
              <a:t>2016/6/20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64831-2DD8-436E-9DA8-F53BD84638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7842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03661-A4A7-4FD0-B0E9-775574026C8B}" type="datetimeFigureOut">
              <a:rPr lang="zh-CN" altLang="en-US" smtClean="0"/>
              <a:t>2016/6/20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64831-2DD8-436E-9DA8-F53BD84638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7453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25000"/>
              </a:schemeClr>
            </a:gs>
            <a:gs pos="100000">
              <a:schemeClr val="tx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03661-A4A7-4FD0-B0E9-775574026C8B}" type="datetimeFigureOut">
              <a:rPr lang="zh-CN" altLang="en-US" smtClean="0"/>
              <a:t>2016/6/20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64831-2DD8-436E-9DA8-F53BD84638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3533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TEP</a:t>
            </a:r>
            <a:r>
              <a:rPr lang="en-US" altLang="zh-CN" baseline="30000" dirty="0"/>
              <a:t>#</a:t>
            </a:r>
            <a:r>
              <a:rPr lang="en-US" altLang="zh-CN" dirty="0"/>
              <a:t>3 - 2 </a:t>
            </a:r>
            <a:r>
              <a:rPr lang="zh-CN" altLang="en-US" dirty="0"/>
              <a:t>模拟与数字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程飞</a:t>
            </a:r>
          </a:p>
        </p:txBody>
      </p:sp>
    </p:spTree>
    <p:extLst>
      <p:ext uri="{BB962C8B-B14F-4D97-AF65-F5344CB8AC3E}">
        <p14:creationId xmlns:p14="http://schemas.microsoft.com/office/powerpoint/2010/main" val="4213341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839" y="687198"/>
            <a:ext cx="7507224" cy="5327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327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数字信号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模拟信号辣么好，为什么要数字化？</a:t>
            </a:r>
            <a:endParaRPr lang="en-US" altLang="zh-CN" dirty="0"/>
          </a:p>
          <a:p>
            <a:pPr lvl="1"/>
            <a:r>
              <a:rPr lang="zh-CN" altLang="en-US" dirty="0"/>
              <a:t>模拟信号抗噪性能特别不好</a:t>
            </a:r>
            <a:endParaRPr lang="en-US" altLang="zh-CN" dirty="0"/>
          </a:p>
          <a:p>
            <a:pPr lvl="1"/>
            <a:r>
              <a:rPr lang="zh-CN" altLang="en-US" dirty="0"/>
              <a:t>模拟信号不容易保存和传输</a:t>
            </a:r>
            <a:endParaRPr lang="en-US" altLang="zh-CN" dirty="0"/>
          </a:p>
          <a:p>
            <a:pPr lvl="1"/>
            <a:r>
              <a:rPr lang="zh-CN" altLang="en-US" dirty="0"/>
              <a:t>不是模拟不好，而是人类科技不够先进</a:t>
            </a:r>
            <a:endParaRPr lang="en-US" altLang="zh-CN" dirty="0"/>
          </a:p>
          <a:p>
            <a:r>
              <a:rPr lang="zh-CN" altLang="en-US" dirty="0"/>
              <a:t>数字化是一种妥协式的进步</a:t>
            </a:r>
            <a:endParaRPr lang="en-US" altLang="zh-CN" dirty="0"/>
          </a:p>
          <a:p>
            <a:pPr lvl="1"/>
            <a:r>
              <a:rPr lang="zh-CN" altLang="en-US" dirty="0"/>
              <a:t>数字信号的极致</a:t>
            </a:r>
            <a:r>
              <a:rPr lang="en-US" altLang="zh-CN" dirty="0"/>
              <a:t>——</a:t>
            </a:r>
            <a:r>
              <a:rPr lang="zh-CN" altLang="en-US" dirty="0"/>
              <a:t>二进制，特别容易保存和传输</a:t>
            </a:r>
            <a:endParaRPr lang="en-US" altLang="zh-CN" dirty="0"/>
          </a:p>
          <a:p>
            <a:pPr lvl="1"/>
            <a:r>
              <a:rPr lang="zh-CN" altLang="en-US" dirty="0"/>
              <a:t>数字信号容易加入纠错机制</a:t>
            </a:r>
            <a:endParaRPr lang="en-US" altLang="zh-CN" dirty="0"/>
          </a:p>
          <a:p>
            <a:pPr lvl="1"/>
            <a:r>
              <a:rPr lang="zh-CN" altLang="en-US" dirty="0"/>
              <a:t>数字信号容易处理加工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461087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问题：如何把模拟转换为数字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名词：采样 </a:t>
            </a:r>
            <a:r>
              <a:rPr lang="en-US" altLang="zh-CN" dirty="0"/>
              <a:t>Sampling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575604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5492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前情回顾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如何扩展键盘</a:t>
            </a:r>
            <a:endParaRPr lang="en-US" altLang="zh-CN" dirty="0"/>
          </a:p>
          <a:p>
            <a:pPr lvl="1"/>
            <a:r>
              <a:rPr lang="en-US" altLang="zh-CN" dirty="0"/>
              <a:t>4x4 </a:t>
            </a:r>
            <a:r>
              <a:rPr lang="zh-CN" altLang="en-US" dirty="0"/>
              <a:t>矩阵键盘</a:t>
            </a:r>
            <a:endParaRPr lang="en-US" altLang="zh-CN" dirty="0"/>
          </a:p>
          <a:p>
            <a:pPr lvl="1"/>
            <a:r>
              <a:rPr lang="zh-CN" altLang="en-US" dirty="0"/>
              <a:t>利用并进串出移位寄存器</a:t>
            </a:r>
            <a:endParaRPr lang="en-US" altLang="zh-CN" dirty="0"/>
          </a:p>
          <a:p>
            <a:r>
              <a:rPr lang="zh-CN" altLang="en-US" dirty="0"/>
              <a:t>如何扩展</a:t>
            </a:r>
            <a:r>
              <a:rPr lang="en-US" altLang="zh-CN" dirty="0"/>
              <a:t>OUTPUT</a:t>
            </a:r>
            <a:r>
              <a:rPr lang="zh-CN" altLang="en-US" dirty="0"/>
              <a:t>接口</a:t>
            </a:r>
            <a:endParaRPr lang="en-US" altLang="zh-CN" dirty="0"/>
          </a:p>
          <a:p>
            <a:pPr lvl="1"/>
            <a:r>
              <a:rPr lang="zh-CN" altLang="en-US" dirty="0"/>
              <a:t>利用串进并出移位寄存器（</a:t>
            </a:r>
            <a:r>
              <a:rPr lang="en-US" altLang="zh-CN" dirty="0"/>
              <a:t>74HC595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译码器</a:t>
            </a:r>
          </a:p>
        </p:txBody>
      </p:sp>
    </p:spTree>
    <p:extLst>
      <p:ext uri="{BB962C8B-B14F-4D97-AF65-F5344CB8AC3E}">
        <p14:creationId xmlns:p14="http://schemas.microsoft.com/office/powerpoint/2010/main" val="1497178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矩阵键盘流程图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4536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移位寄存器流程图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6574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模拟的世界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B = </a:t>
            </a:r>
            <a:r>
              <a:rPr lang="zh-CN" altLang="en-US" dirty="0"/>
              <a:t>模拟 </a:t>
            </a:r>
            <a:r>
              <a:rPr lang="en-US" altLang="zh-CN" dirty="0"/>
              <a:t>== </a:t>
            </a:r>
            <a:r>
              <a:rPr lang="zh-CN" altLang="en-US" dirty="0"/>
              <a:t>真实</a:t>
            </a:r>
            <a:r>
              <a:rPr lang="en-US" altLang="zh-CN" dirty="0"/>
              <a:t>;	// B </a:t>
            </a:r>
            <a:r>
              <a:rPr lang="zh-CN" altLang="en-US" dirty="0"/>
              <a:t>等于什么</a:t>
            </a:r>
            <a:r>
              <a:rPr lang="en-US" altLang="zh-CN" dirty="0"/>
              <a:t>?</a:t>
            </a:r>
          </a:p>
          <a:p>
            <a:r>
              <a:rPr lang="en-US" altLang="zh-CN" dirty="0"/>
              <a:t>// B = 1</a:t>
            </a:r>
          </a:p>
          <a:p>
            <a:endParaRPr lang="en-US" altLang="zh-CN" dirty="0"/>
          </a:p>
          <a:p>
            <a:r>
              <a:rPr lang="zh-CN" altLang="en-US" dirty="0"/>
              <a:t>数字化是进步还是妥协？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12785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5400" dirty="0"/>
              <a:t>……</a:t>
            </a:r>
            <a:r>
              <a:rPr lang="zh-CN" altLang="en-US" sz="5400" dirty="0"/>
              <a:t>这好像是一节语文课</a:t>
            </a:r>
          </a:p>
        </p:txBody>
      </p:sp>
    </p:spTree>
    <p:extLst>
      <p:ext uri="{BB962C8B-B14F-4D97-AF65-F5344CB8AC3E}">
        <p14:creationId xmlns:p14="http://schemas.microsoft.com/office/powerpoint/2010/main" val="1458089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各种名词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/>
              <a:t>什么是信号？</a:t>
            </a:r>
            <a:endParaRPr lang="en-US" altLang="zh-CN" dirty="0"/>
          </a:p>
          <a:p>
            <a:pPr lvl="1"/>
            <a:r>
              <a:rPr lang="zh-CN" altLang="en-US" dirty="0"/>
              <a:t>一种表示</a:t>
            </a:r>
            <a:r>
              <a:rPr lang="zh-CN" altLang="en-US" dirty="0">
                <a:solidFill>
                  <a:srgbClr val="FFFF00"/>
                </a:solidFill>
              </a:rPr>
              <a:t>消息</a:t>
            </a:r>
            <a:r>
              <a:rPr lang="zh-CN" altLang="en-US" dirty="0"/>
              <a:t>的物理量，这种物理量可以被察觉或者通过其他方式感知</a:t>
            </a:r>
            <a:endParaRPr lang="en-US" altLang="zh-CN" dirty="0"/>
          </a:p>
          <a:p>
            <a:r>
              <a:rPr lang="zh-CN" altLang="en-US" dirty="0"/>
              <a:t>什么是信息（咨询</a:t>
            </a:r>
            <a:r>
              <a:rPr lang="en-US" altLang="zh-CN" dirty="0"/>
              <a:t>/</a:t>
            </a:r>
            <a:r>
              <a:rPr lang="zh-CN" altLang="en-US" dirty="0"/>
              <a:t>情报）？</a:t>
            </a:r>
            <a:endParaRPr lang="en-US" altLang="zh-CN" dirty="0"/>
          </a:p>
          <a:p>
            <a:pPr lvl="1"/>
            <a:r>
              <a:rPr lang="zh-CN" altLang="en-US" dirty="0"/>
              <a:t>消息的子集</a:t>
            </a:r>
            <a:endParaRPr lang="en-US" altLang="zh-CN" dirty="0"/>
          </a:p>
          <a:p>
            <a:pPr lvl="1"/>
            <a:r>
              <a:rPr lang="zh-CN" altLang="en-US" dirty="0"/>
              <a:t>用于消除不确定性</a:t>
            </a:r>
            <a:endParaRPr lang="en-US" altLang="zh-CN" dirty="0"/>
          </a:p>
          <a:p>
            <a:r>
              <a:rPr lang="zh-CN" altLang="en-US" dirty="0"/>
              <a:t>信号的种类：</a:t>
            </a:r>
            <a:endParaRPr lang="en-US" altLang="zh-CN" dirty="0"/>
          </a:p>
          <a:p>
            <a:pPr lvl="1"/>
            <a:r>
              <a:rPr lang="zh-CN" altLang="en-US" dirty="0"/>
              <a:t>时间连续，取值连续：模拟信号</a:t>
            </a:r>
            <a:endParaRPr lang="en-US" altLang="zh-CN" dirty="0"/>
          </a:p>
          <a:p>
            <a:pPr lvl="1"/>
            <a:r>
              <a:rPr lang="zh-CN" altLang="en-US" dirty="0"/>
              <a:t>时间连续，取值离散</a:t>
            </a:r>
            <a:endParaRPr lang="en-US" altLang="zh-CN" dirty="0"/>
          </a:p>
          <a:p>
            <a:pPr lvl="1"/>
            <a:r>
              <a:rPr lang="zh-CN" altLang="en-US" dirty="0"/>
              <a:t>时间离散，取值连续</a:t>
            </a:r>
            <a:endParaRPr lang="en-US" altLang="zh-CN" dirty="0"/>
          </a:p>
          <a:p>
            <a:pPr lvl="1"/>
            <a:r>
              <a:rPr lang="zh-CN" altLang="en-US" dirty="0"/>
              <a:t>时间离散，取值离散：数字信号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990943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模拟信号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模拟信号才是真正完美的</a:t>
            </a:r>
            <a:endParaRPr lang="en-US" altLang="zh-CN" dirty="0"/>
          </a:p>
          <a:p>
            <a:r>
              <a:rPr lang="zh-CN" altLang="en-US" dirty="0"/>
              <a:t>所有的非人造信号都是模拟信号</a:t>
            </a:r>
            <a:endParaRPr lang="en-US" altLang="zh-CN" dirty="0"/>
          </a:p>
          <a:p>
            <a:r>
              <a:rPr lang="zh-CN" altLang="en-US" dirty="0"/>
              <a:t>甚至连数字信号都是用模拟信号来模拟的</a:t>
            </a:r>
            <a:endParaRPr lang="en-US" altLang="zh-CN" dirty="0"/>
          </a:p>
          <a:p>
            <a:r>
              <a:rPr lang="zh-CN" altLang="en-US" dirty="0"/>
              <a:t>比较好理解的模拟信号：</a:t>
            </a:r>
            <a:endParaRPr lang="en-US" altLang="zh-CN" dirty="0"/>
          </a:p>
          <a:p>
            <a:pPr lvl="1"/>
            <a:r>
              <a:rPr lang="zh-CN" altLang="en-US" dirty="0"/>
              <a:t>声音、亮度、温度、湿度、各种力等等</a:t>
            </a:r>
            <a:endParaRPr lang="en-US" altLang="zh-CN" dirty="0"/>
          </a:p>
          <a:p>
            <a:r>
              <a:rPr lang="zh-CN" altLang="en-US" dirty="0"/>
              <a:t>不太好理解的模拟信号：</a:t>
            </a:r>
            <a:endParaRPr lang="en-US" altLang="zh-CN" dirty="0"/>
          </a:p>
          <a:p>
            <a:pPr lvl="1"/>
            <a:r>
              <a:rPr lang="zh-CN" altLang="en-US" dirty="0"/>
              <a:t>图像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827984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450" y="1066800"/>
            <a:ext cx="7277100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380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175</TotalTime>
  <Words>240</Words>
  <Application>Microsoft Office PowerPoint</Application>
  <PresentationFormat>全屏显示(4:3)</PresentationFormat>
  <Paragraphs>47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9" baseType="lpstr">
      <vt:lpstr>等线</vt:lpstr>
      <vt:lpstr>等线 Light</vt:lpstr>
      <vt:lpstr>Arial</vt:lpstr>
      <vt:lpstr>Calibri</vt:lpstr>
      <vt:lpstr>Calibri Light</vt:lpstr>
      <vt:lpstr>Office 主题​​</vt:lpstr>
      <vt:lpstr>TEP#3 - 2 模拟与数字</vt:lpstr>
      <vt:lpstr>前情回顾</vt:lpstr>
      <vt:lpstr>矩阵键盘流程图</vt:lpstr>
      <vt:lpstr>移位寄存器流程图</vt:lpstr>
      <vt:lpstr>模拟的世界</vt:lpstr>
      <vt:lpstr>……这好像是一节语文课</vt:lpstr>
      <vt:lpstr>各种名词</vt:lpstr>
      <vt:lpstr>模拟信号</vt:lpstr>
      <vt:lpstr>PowerPoint 演示文稿</vt:lpstr>
      <vt:lpstr>PowerPoint 演示文稿</vt:lpstr>
      <vt:lpstr>数字信号</vt:lpstr>
      <vt:lpstr>问题：如何把模拟转换为数字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TEP#3 – 2 模拟与数字</dc:title>
  <dc:creator>Fei Cheng</dc:creator>
  <cp:lastModifiedBy>Fei Cheng</cp:lastModifiedBy>
  <cp:revision>25</cp:revision>
  <dcterms:created xsi:type="dcterms:W3CDTF">2016-06-20T15:19:24Z</dcterms:created>
  <dcterms:modified xsi:type="dcterms:W3CDTF">2016-06-20T18:14:39Z</dcterms:modified>
</cp:coreProperties>
</file>